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06" r:id="rId3"/>
    <p:sldId id="517" r:id="rId4"/>
    <p:sldId id="518" r:id="rId5"/>
    <p:sldId id="51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66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950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52" b="26847"/>
          <a:stretch/>
        </p:blipFill>
        <p:spPr>
          <a:xfrm>
            <a:off x="-508" y="5661248"/>
            <a:ext cx="12188952" cy="126153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69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796246"/>
            <a:ext cx="2777430" cy="9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3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3592" y="3429000"/>
            <a:ext cx="7344816" cy="126014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2700" dirty="0"/>
              <a:t/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0" y="2636912"/>
            <a:ext cx="9144000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800" dirty="0" smtClean="0">
                <a:cs typeface="Times New Roman" pitchFamily="18" charset="0"/>
              </a:rPr>
              <a:t>IRMA</a:t>
            </a:r>
            <a:endParaRPr lang="en-US" sz="48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4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5921" y="463639"/>
            <a:ext cx="762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Residents of zones affected by Hurricane Irma (prior to the hurricane)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548" y="832971"/>
            <a:ext cx="6387125" cy="46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2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5921" y="463639"/>
            <a:ext cx="762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Evacuation Measures prior to Hurricane Irma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5" y="832971"/>
            <a:ext cx="6036391" cy="45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2246" y="438127"/>
            <a:ext cx="37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Migration from 2017-08-01 to 2017-08-04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92" y="832971"/>
            <a:ext cx="3189609" cy="2103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87" y="776681"/>
            <a:ext cx="3502898" cy="2159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92" y="3305646"/>
            <a:ext cx="3271033" cy="2039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87" y="3253438"/>
            <a:ext cx="3525368" cy="21435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59574" y="438127"/>
            <a:ext cx="37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Migration from 2017-08-05 to 2017-08-08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822245" y="2928042"/>
            <a:ext cx="37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Migration from 2017-08-09 to 2017-08-12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070809" y="2936314"/>
            <a:ext cx="37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Migration from 2017-08-13 to 2017-08-16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2412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2246" y="438127"/>
            <a:ext cx="37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Rehab from 2017-08-21 to 2017-08-27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78" y="776681"/>
            <a:ext cx="3422456" cy="21894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0809" y="438127"/>
            <a:ext cx="37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Rehab from 2017-08-28 to 2017-09-03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822244" y="2966142"/>
            <a:ext cx="37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Rehab from 2017-09-04 to 2017-09-10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69" y="734380"/>
            <a:ext cx="3441343" cy="22317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78" y="3304696"/>
            <a:ext cx="3473110" cy="230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5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58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 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Bhaskar Ray 09/11/2018</dc:title>
  <dc:creator>Bhaskar Ray</dc:creator>
  <cp:lastModifiedBy>Cynthia Khan</cp:lastModifiedBy>
  <cp:revision>16</cp:revision>
  <dcterms:created xsi:type="dcterms:W3CDTF">2018-09-11T03:25:34Z</dcterms:created>
  <dcterms:modified xsi:type="dcterms:W3CDTF">2019-05-15T18:00:20Z</dcterms:modified>
</cp:coreProperties>
</file>